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nva Sans Bold" panose="020B0604020202020204" charset="0"/>
      <p:regular r:id="rId10"/>
    </p:embeddedFont>
    <p:embeddedFont>
      <p:font typeface="Garet Bold" panose="020B0604020202020204" charset="0"/>
      <p:regular r:id="rId11"/>
    </p:embeddedFont>
    <p:embeddedFont>
      <p:font typeface="Garet Bold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183433" cy="10287000"/>
          </a:xfrm>
          <a:custGeom>
            <a:avLst/>
            <a:gdLst/>
            <a:ahLst/>
            <a:cxnLst/>
            <a:rect l="l" t="t" r="r" b="b"/>
            <a:pathLst>
              <a:path w="11183433" h="10287000">
                <a:moveTo>
                  <a:pt x="0" y="0"/>
                </a:moveTo>
                <a:lnTo>
                  <a:pt x="11183433" y="0"/>
                </a:lnTo>
                <a:lnTo>
                  <a:pt x="111834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6" t="-45729" r="-7424" b="-84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10639" y="7947233"/>
            <a:ext cx="3795276" cy="736183"/>
          </a:xfrm>
          <a:custGeom>
            <a:avLst/>
            <a:gdLst/>
            <a:ahLst/>
            <a:cxnLst/>
            <a:rect l="l" t="t" r="r" b="b"/>
            <a:pathLst>
              <a:path w="3795276" h="736183">
                <a:moveTo>
                  <a:pt x="0" y="0"/>
                </a:moveTo>
                <a:lnTo>
                  <a:pt x="3795276" y="0"/>
                </a:lnTo>
                <a:lnTo>
                  <a:pt x="3795276" y="736184"/>
                </a:lnTo>
                <a:lnTo>
                  <a:pt x="0" y="73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70005" y="1469003"/>
            <a:ext cx="5874223" cy="134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72"/>
              </a:lnSpc>
            </a:pPr>
            <a:r>
              <a:rPr lang="en-US" sz="7837" b="1">
                <a:solidFill>
                  <a:srgbClr val="152977"/>
                </a:solidFill>
                <a:latin typeface="Garet Bold"/>
                <a:ea typeface="Garet Bold"/>
                <a:cs typeface="Garet Bold"/>
                <a:sym typeface="Garet Bold"/>
              </a:rPr>
              <a:t>  HR ORBIT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14499" y="3958773"/>
            <a:ext cx="5916301" cy="224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0"/>
              </a:lnSpc>
            </a:pPr>
            <a:r>
              <a:rPr lang="en-US" sz="6464" b="1" i="1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Performance </a:t>
            </a:r>
          </a:p>
          <a:p>
            <a:pPr algn="l">
              <a:lnSpc>
                <a:spcPts val="9050"/>
              </a:lnSpc>
            </a:pPr>
            <a:r>
              <a:rPr lang="en-US" sz="6464" b="1" i="1">
                <a:solidFill>
                  <a:srgbClr val="000000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Appraisal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830800" y="-257175"/>
            <a:ext cx="3996063" cy="10707846"/>
            <a:chOff x="0" y="0"/>
            <a:chExt cx="1052461" cy="28201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2461" cy="2820174"/>
            </a:xfrm>
            <a:custGeom>
              <a:avLst/>
              <a:gdLst/>
              <a:ahLst/>
              <a:cxnLst/>
              <a:rect l="l" t="t" r="r" b="b"/>
              <a:pathLst>
                <a:path w="1052461" h="2820174">
                  <a:moveTo>
                    <a:pt x="0" y="0"/>
                  </a:moveTo>
                  <a:lnTo>
                    <a:pt x="1052461" y="0"/>
                  </a:lnTo>
                  <a:lnTo>
                    <a:pt x="1052461" y="2820174"/>
                  </a:lnTo>
                  <a:lnTo>
                    <a:pt x="0" y="2820174"/>
                  </a:lnTo>
                  <a:close/>
                </a:path>
              </a:pathLst>
            </a:custGeom>
            <a:solidFill>
              <a:srgbClr val="152977">
                <a:alpha val="6588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2461" cy="2858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792" y="1670738"/>
            <a:ext cx="7815710" cy="8244787"/>
            <a:chOff x="0" y="0"/>
            <a:chExt cx="1337646" cy="14110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7646" cy="1411082"/>
            </a:xfrm>
            <a:custGeom>
              <a:avLst/>
              <a:gdLst/>
              <a:ahLst/>
              <a:cxnLst/>
              <a:rect l="l" t="t" r="r" b="b"/>
              <a:pathLst>
                <a:path w="1337646" h="1411082">
                  <a:moveTo>
                    <a:pt x="0" y="0"/>
                  </a:moveTo>
                  <a:lnTo>
                    <a:pt x="1337646" y="0"/>
                  </a:lnTo>
                  <a:lnTo>
                    <a:pt x="1337646" y="1411082"/>
                  </a:lnTo>
                  <a:lnTo>
                    <a:pt x="0" y="1411082"/>
                  </a:lnTo>
                  <a:close/>
                </a:path>
              </a:pathLst>
            </a:custGeom>
            <a:blipFill>
              <a:blip r:embed="rId2"/>
              <a:stretch>
                <a:fillRect t="-6415" b="-64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000766" y="-210423"/>
            <a:ext cx="652788" cy="10707846"/>
            <a:chOff x="0" y="0"/>
            <a:chExt cx="171928" cy="28201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1928" cy="2820174"/>
            </a:xfrm>
            <a:custGeom>
              <a:avLst/>
              <a:gdLst/>
              <a:ahLst/>
              <a:cxnLst/>
              <a:rect l="l" t="t" r="r" b="b"/>
              <a:pathLst>
                <a:path w="171928" h="2820174">
                  <a:moveTo>
                    <a:pt x="0" y="0"/>
                  </a:moveTo>
                  <a:lnTo>
                    <a:pt x="171928" y="0"/>
                  </a:lnTo>
                  <a:lnTo>
                    <a:pt x="171928" y="2820174"/>
                  </a:lnTo>
                  <a:lnTo>
                    <a:pt x="0" y="2820174"/>
                  </a:lnTo>
                  <a:close/>
                </a:path>
              </a:pathLst>
            </a:custGeom>
            <a:solidFill>
              <a:srgbClr val="152977">
                <a:alpha val="6588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1928" cy="2858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53553" y="0"/>
            <a:ext cx="8634447" cy="10287000"/>
            <a:chOff x="0" y="0"/>
            <a:chExt cx="1337702" cy="159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7702" cy="1593725"/>
            </a:xfrm>
            <a:custGeom>
              <a:avLst/>
              <a:gdLst/>
              <a:ahLst/>
              <a:cxnLst/>
              <a:rect l="l" t="t" r="r" b="b"/>
              <a:pathLst>
                <a:path w="1337702" h="1593725">
                  <a:moveTo>
                    <a:pt x="0" y="0"/>
                  </a:moveTo>
                  <a:lnTo>
                    <a:pt x="1337702" y="0"/>
                  </a:lnTo>
                  <a:lnTo>
                    <a:pt x="133770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12991" b="-1299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55640" y="619400"/>
            <a:ext cx="4832424" cy="78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7"/>
              </a:lnSpc>
            </a:pPr>
            <a:r>
              <a:rPr lang="en-US" sz="6479" b="1">
                <a:solidFill>
                  <a:srgbClr val="152977"/>
                </a:solidFill>
                <a:latin typeface="Garet Bold"/>
                <a:ea typeface="Garet Bold"/>
                <a:cs typeface="Garet Bold"/>
                <a:sym typeface="Garet Bold"/>
              </a:rPr>
              <a:t>Appraisals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98876" y="6067841"/>
            <a:ext cx="1589154" cy="3086100"/>
            <a:chOff x="0" y="0"/>
            <a:chExt cx="41854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8542" cy="812800"/>
            </a:xfrm>
            <a:custGeom>
              <a:avLst/>
              <a:gdLst/>
              <a:ahLst/>
              <a:cxnLst/>
              <a:rect l="l" t="t" r="r" b="b"/>
              <a:pathLst>
                <a:path w="418542" h="812800">
                  <a:moveTo>
                    <a:pt x="0" y="0"/>
                  </a:moveTo>
                  <a:lnTo>
                    <a:pt x="418542" y="0"/>
                  </a:lnTo>
                  <a:lnTo>
                    <a:pt x="4185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52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8542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60485" y="389342"/>
            <a:ext cx="15367030" cy="9897658"/>
          </a:xfrm>
          <a:custGeom>
            <a:avLst/>
            <a:gdLst/>
            <a:ahLst/>
            <a:cxnLst/>
            <a:rect l="l" t="t" r="r" b="b"/>
            <a:pathLst>
              <a:path w="15367030" h="9897658">
                <a:moveTo>
                  <a:pt x="0" y="0"/>
                </a:moveTo>
                <a:lnTo>
                  <a:pt x="15367030" y="0"/>
                </a:lnTo>
                <a:lnTo>
                  <a:pt x="15367030" y="9897658"/>
                </a:lnTo>
                <a:lnTo>
                  <a:pt x="0" y="9897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9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30269" y="1343025"/>
            <a:ext cx="14884712" cy="5143500"/>
            <a:chOff x="0" y="0"/>
            <a:chExt cx="1361698" cy="470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1698" cy="470543"/>
            </a:xfrm>
            <a:custGeom>
              <a:avLst/>
              <a:gdLst/>
              <a:ahLst/>
              <a:cxnLst/>
              <a:rect l="l" t="t" r="r" b="b"/>
              <a:pathLst>
                <a:path w="1361698" h="470543">
                  <a:moveTo>
                    <a:pt x="0" y="0"/>
                  </a:moveTo>
                  <a:lnTo>
                    <a:pt x="1361698" y="0"/>
                  </a:lnTo>
                  <a:lnTo>
                    <a:pt x="1361698" y="470543"/>
                  </a:lnTo>
                  <a:lnTo>
                    <a:pt x="0" y="470543"/>
                  </a:lnTo>
                  <a:close/>
                </a:path>
              </a:pathLst>
            </a:custGeom>
            <a:blipFill>
              <a:blip r:embed="rId2"/>
              <a:stretch>
                <a:fillRect t="-12399" b="-1239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624676" y="7005956"/>
            <a:ext cx="687212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ThankYOu</a:t>
            </a: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Custom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Garet Bold</vt:lpstr>
      <vt:lpstr>Arial</vt:lpstr>
      <vt:lpstr>Garet Bold Italics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Simple Modern Human Resource Management Presentation</dc:title>
  <cp:lastModifiedBy>Nafisa Ahmed</cp:lastModifiedBy>
  <cp:revision>2</cp:revision>
  <dcterms:created xsi:type="dcterms:W3CDTF">2006-08-16T00:00:00Z</dcterms:created>
  <dcterms:modified xsi:type="dcterms:W3CDTF">2025-11-13T06:59:05Z</dcterms:modified>
  <dc:identifier>DAG4jVO2YbY</dc:identifier>
</cp:coreProperties>
</file>